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8" r:id="rId2"/>
    <p:sldId id="256" r:id="rId3"/>
    <p:sldId id="267" r:id="rId4"/>
    <p:sldId id="257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  <p:sldId id="266" r:id="rId14"/>
  </p:sldIdLst>
  <p:sldSz cx="9144000" cy="6858000" type="screen4x3"/>
  <p:notesSz cx="6858000" cy="9144000"/>
  <p:custShowLst>
    <p:custShow name="Custom Show 1" id="0">
      <p:sldLst>
        <p:sld r:id="rId2"/>
        <p:sld r:id="rId3"/>
        <p:sld r:id="rId4"/>
        <p:sld r:id="rId5"/>
        <p:sld r:id="rId6"/>
        <p:sld r:id="rId5"/>
        <p:sld r:id="rId7"/>
        <p:sld r:id="rId5"/>
        <p:sld r:id="rId8"/>
        <p:sld r:id="rId5"/>
        <p:sld r:id="rId10"/>
        <p:sld r:id="rId11"/>
        <p:sld r:id="rId5"/>
        <p:sld r:id="rId12"/>
        <p:sld r:id="rId5"/>
        <p:sld r:id="rId13"/>
        <p:sld r:id="rId14"/>
      </p:sldLst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6250" autoAdjust="0"/>
    <p:restoredTop sz="94660"/>
  </p:normalViewPr>
  <p:slideViewPr>
    <p:cSldViewPr>
      <p:cViewPr varScale="1">
        <p:scale>
          <a:sx n="68" d="100"/>
          <a:sy n="68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5D7CA2-C2AD-4054-A153-A0F1499FE7A9}" type="doc">
      <dgm:prSet loTypeId="urn:microsoft.com/office/officeart/2005/8/layout/hierarchy6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92366CD-D200-4EC1-9611-068D2C662D0D}">
      <dgm:prSet phldrT="[Text]" custT="1"/>
      <dgm:spPr/>
      <dgm:t>
        <a:bodyPr/>
        <a:lstStyle/>
        <a:p>
          <a:r>
            <a:rPr lang="ro-RO" sz="2000" dirty="0" smtClean="0"/>
            <a:t>Pagina principală</a:t>
          </a:r>
          <a:endParaRPr lang="en-US" sz="2000" dirty="0" smtClean="0"/>
        </a:p>
        <a:p>
          <a:r>
            <a:rPr lang="en-US" sz="2000" dirty="0" smtClean="0"/>
            <a:t>(</a:t>
          </a:r>
          <a:r>
            <a:rPr lang="en-US" sz="2000" dirty="0" err="1" smtClean="0"/>
            <a:t>turism</a:t>
          </a:r>
          <a:r>
            <a:rPr lang="en-US" sz="2000" dirty="0" smtClean="0"/>
            <a:t> in Rom</a:t>
          </a:r>
          <a:r>
            <a:rPr lang="ro-RO" sz="2000" dirty="0" smtClean="0"/>
            <a:t>â</a:t>
          </a:r>
          <a:r>
            <a:rPr lang="en-US" sz="2000" dirty="0" err="1" smtClean="0"/>
            <a:t>nia</a:t>
          </a:r>
          <a:r>
            <a:rPr lang="en-US" sz="2000" dirty="0" smtClean="0"/>
            <a:t>)</a:t>
          </a:r>
          <a:endParaRPr lang="en-US" sz="2000" dirty="0"/>
        </a:p>
      </dgm:t>
    </dgm:pt>
    <dgm:pt modelId="{23C9C877-2DE5-47A3-8D97-46244E0DA644}" type="parTrans" cxnId="{66E91E23-829A-4348-B0EB-4AA33CD18898}">
      <dgm:prSet/>
      <dgm:spPr/>
      <dgm:t>
        <a:bodyPr/>
        <a:lstStyle/>
        <a:p>
          <a:endParaRPr lang="en-US"/>
        </a:p>
      </dgm:t>
    </dgm:pt>
    <dgm:pt modelId="{F3881408-53DF-4CCE-9A2A-8A7904E65D1B}" type="sibTrans" cxnId="{66E91E23-829A-4348-B0EB-4AA33CD18898}">
      <dgm:prSet/>
      <dgm:spPr/>
      <dgm:t>
        <a:bodyPr/>
        <a:lstStyle/>
        <a:p>
          <a:endParaRPr lang="en-US"/>
        </a:p>
      </dgm:t>
    </dgm:pt>
    <dgm:pt modelId="{66CEB19D-0BF9-4947-BC57-CA81F89B408F}" type="asst">
      <dgm:prSet phldrT="[Text]" custT="1"/>
      <dgm:spPr/>
      <dgm:t>
        <a:bodyPr/>
        <a:lstStyle/>
        <a:p>
          <a:r>
            <a:rPr lang="ro-RO" sz="1800" dirty="0" smtClean="0"/>
            <a:t>H</a:t>
          </a:r>
          <a:r>
            <a:rPr lang="en-US" sz="1800" dirty="0" err="1" smtClean="0"/>
            <a:t>arta</a:t>
          </a:r>
          <a:endParaRPr lang="en-US" sz="1800" dirty="0"/>
        </a:p>
      </dgm:t>
    </dgm:pt>
    <dgm:pt modelId="{9C4F5E2A-BA1F-4411-B4C3-E917CC7031BF}" type="parTrans" cxnId="{FD18A92D-E12A-4B94-8FE9-95D337974DAE}">
      <dgm:prSet/>
      <dgm:spPr/>
      <dgm:t>
        <a:bodyPr/>
        <a:lstStyle/>
        <a:p>
          <a:endParaRPr lang="en-US"/>
        </a:p>
      </dgm:t>
    </dgm:pt>
    <dgm:pt modelId="{D65EC01F-6760-47DA-8EF7-2DFFE3635779}" type="sibTrans" cxnId="{FD18A92D-E12A-4B94-8FE9-95D337974DAE}">
      <dgm:prSet/>
      <dgm:spPr/>
      <dgm:t>
        <a:bodyPr/>
        <a:lstStyle/>
        <a:p>
          <a:endParaRPr lang="en-US"/>
        </a:p>
      </dgm:t>
    </dgm:pt>
    <dgm:pt modelId="{90DEC1D3-04E6-4C39-8422-B6C382E20C63}">
      <dgm:prSet phldrT="[Text]" custT="1"/>
      <dgm:spPr/>
      <dgm:t>
        <a:bodyPr/>
        <a:lstStyle/>
        <a:p>
          <a:pPr algn="ctr"/>
          <a:r>
            <a:rPr lang="en-US" sz="1800" dirty="0" err="1" smtClean="0"/>
            <a:t>Moldo</a:t>
          </a:r>
          <a:r>
            <a:rPr lang="ro-RO" sz="1800" dirty="0" smtClean="0"/>
            <a:t>-</a:t>
          </a:r>
          <a:r>
            <a:rPr lang="en-US" sz="1800" dirty="0" err="1" smtClean="0"/>
            <a:t>va</a:t>
          </a:r>
          <a:endParaRPr lang="en-US" sz="1800" dirty="0"/>
        </a:p>
      </dgm:t>
    </dgm:pt>
    <dgm:pt modelId="{2ADDD638-AF88-4146-9250-37706B7B2D3E}" type="parTrans" cxnId="{5B0B0C28-9413-499A-AFE8-20CF0BA28578}">
      <dgm:prSet/>
      <dgm:spPr/>
      <dgm:t>
        <a:bodyPr/>
        <a:lstStyle/>
        <a:p>
          <a:endParaRPr lang="en-US"/>
        </a:p>
      </dgm:t>
    </dgm:pt>
    <dgm:pt modelId="{49B6C0F2-11A7-471F-B63A-4A4CF705E509}" type="sibTrans" cxnId="{5B0B0C28-9413-499A-AFE8-20CF0BA28578}">
      <dgm:prSet/>
      <dgm:spPr/>
      <dgm:t>
        <a:bodyPr/>
        <a:lstStyle/>
        <a:p>
          <a:endParaRPr lang="en-US"/>
        </a:p>
      </dgm:t>
    </dgm:pt>
    <dgm:pt modelId="{A31E6C15-7877-46AB-B945-682F3F5680B3}">
      <dgm:prSet phldrT="[Text]"/>
      <dgm:spPr/>
      <dgm:t>
        <a:bodyPr/>
        <a:lstStyle/>
        <a:p>
          <a:r>
            <a:rPr lang="en-US" dirty="0" smtClean="0"/>
            <a:t>Delta </a:t>
          </a:r>
          <a:r>
            <a:rPr lang="en-US" dirty="0" err="1" smtClean="0"/>
            <a:t>Dunarii</a:t>
          </a:r>
          <a:endParaRPr lang="en-US" dirty="0"/>
        </a:p>
      </dgm:t>
    </dgm:pt>
    <dgm:pt modelId="{2F2AB4D0-44CE-4BED-95A9-920419E5354C}" type="parTrans" cxnId="{EA6E1F32-5C65-41C0-8D42-85006B334A2F}">
      <dgm:prSet/>
      <dgm:spPr/>
      <dgm:t>
        <a:bodyPr/>
        <a:lstStyle/>
        <a:p>
          <a:endParaRPr lang="en-US"/>
        </a:p>
      </dgm:t>
    </dgm:pt>
    <dgm:pt modelId="{A39F77D6-C04D-4F96-9955-B49699D843AC}" type="sibTrans" cxnId="{EA6E1F32-5C65-41C0-8D42-85006B334A2F}">
      <dgm:prSet/>
      <dgm:spPr/>
      <dgm:t>
        <a:bodyPr/>
        <a:lstStyle/>
        <a:p>
          <a:endParaRPr lang="en-US"/>
        </a:p>
      </dgm:t>
    </dgm:pt>
    <dgm:pt modelId="{E7E9FE72-D482-440D-877E-47B912017ED2}">
      <dgm:prSet phldrT="[Text]" custT="1"/>
      <dgm:spPr/>
      <dgm:t>
        <a:bodyPr/>
        <a:lstStyle/>
        <a:p>
          <a:r>
            <a:rPr lang="en-US" sz="1400" dirty="0" err="1" smtClean="0"/>
            <a:t>Transil</a:t>
          </a:r>
          <a:r>
            <a:rPr lang="ro-RO" sz="1400" dirty="0" smtClean="0"/>
            <a:t>- </a:t>
          </a:r>
          <a:r>
            <a:rPr lang="en-US" sz="1400" dirty="0" err="1" smtClean="0"/>
            <a:t>vania</a:t>
          </a:r>
          <a:endParaRPr lang="en-US" sz="1400" dirty="0"/>
        </a:p>
      </dgm:t>
    </dgm:pt>
    <dgm:pt modelId="{BA2EE830-6E78-4318-929F-006ACF354465}" type="parTrans" cxnId="{24CFB158-ADD4-4181-9E7A-C7190E7931B2}">
      <dgm:prSet/>
      <dgm:spPr/>
      <dgm:t>
        <a:bodyPr/>
        <a:lstStyle/>
        <a:p>
          <a:endParaRPr lang="en-US"/>
        </a:p>
      </dgm:t>
    </dgm:pt>
    <dgm:pt modelId="{9803CCAE-70CC-4B75-8CFC-781CA5DB437E}" type="sibTrans" cxnId="{24CFB158-ADD4-4181-9E7A-C7190E7931B2}">
      <dgm:prSet/>
      <dgm:spPr/>
      <dgm:t>
        <a:bodyPr/>
        <a:lstStyle/>
        <a:p>
          <a:endParaRPr lang="en-US"/>
        </a:p>
      </dgm:t>
    </dgm:pt>
    <dgm:pt modelId="{DFB18275-8B74-4855-BB68-B2C29BA2FC75}">
      <dgm:prSet phldrT="[Text]" custT="1"/>
      <dgm:spPr/>
      <dgm:t>
        <a:bodyPr/>
        <a:lstStyle/>
        <a:p>
          <a:pPr algn="ctr"/>
          <a:r>
            <a:rPr lang="en-US" sz="1800" dirty="0" smtClean="0"/>
            <a:t>Mara</a:t>
          </a:r>
          <a:r>
            <a:rPr lang="ro-RO" sz="1800" dirty="0" smtClean="0"/>
            <a:t>-</a:t>
          </a:r>
          <a:r>
            <a:rPr lang="en-US" sz="1800" dirty="0" err="1" smtClean="0"/>
            <a:t>mures</a:t>
          </a:r>
          <a:endParaRPr lang="en-US" sz="1800" dirty="0" smtClean="0"/>
        </a:p>
        <a:p>
          <a:pPr algn="ctr"/>
          <a:endParaRPr lang="en-US" sz="1400" dirty="0"/>
        </a:p>
      </dgm:t>
    </dgm:pt>
    <dgm:pt modelId="{E536A38C-E26D-4453-8721-DFD655FCF0A7}" type="parTrans" cxnId="{487AE7AA-66A2-4A53-9503-D26F38CE0E59}">
      <dgm:prSet/>
      <dgm:spPr/>
      <dgm:t>
        <a:bodyPr/>
        <a:lstStyle/>
        <a:p>
          <a:endParaRPr lang="en-US"/>
        </a:p>
      </dgm:t>
    </dgm:pt>
    <dgm:pt modelId="{5F6F1C80-9261-4FB2-BC4C-0DB73716ADF6}" type="sibTrans" cxnId="{487AE7AA-66A2-4A53-9503-D26F38CE0E59}">
      <dgm:prSet/>
      <dgm:spPr/>
      <dgm:t>
        <a:bodyPr/>
        <a:lstStyle/>
        <a:p>
          <a:endParaRPr lang="en-US"/>
        </a:p>
      </dgm:t>
    </dgm:pt>
    <dgm:pt modelId="{BEC7F388-59A5-4E1D-8F7A-D099FA018AEC}">
      <dgm:prSet phldrT="[Text]"/>
      <dgm:spPr/>
      <dgm:t>
        <a:bodyPr/>
        <a:lstStyle/>
        <a:p>
          <a:r>
            <a:rPr lang="en-US" dirty="0" err="1" smtClean="0"/>
            <a:t>Opinii</a:t>
          </a:r>
          <a:endParaRPr lang="en-US" dirty="0"/>
        </a:p>
      </dgm:t>
    </dgm:pt>
    <dgm:pt modelId="{1140963B-5C56-43F1-9DE6-9399CDF54417}" type="parTrans" cxnId="{AFD756D9-598D-4044-BC56-C6D8068A7D48}">
      <dgm:prSet/>
      <dgm:spPr/>
      <dgm:t>
        <a:bodyPr/>
        <a:lstStyle/>
        <a:p>
          <a:endParaRPr lang="en-US"/>
        </a:p>
      </dgm:t>
    </dgm:pt>
    <dgm:pt modelId="{3471501B-FBB3-4D4B-921E-4632E923879E}" type="sibTrans" cxnId="{AFD756D9-598D-4044-BC56-C6D8068A7D48}">
      <dgm:prSet/>
      <dgm:spPr/>
      <dgm:t>
        <a:bodyPr/>
        <a:lstStyle/>
        <a:p>
          <a:endParaRPr lang="en-US"/>
        </a:p>
      </dgm:t>
    </dgm:pt>
    <dgm:pt modelId="{32CA7569-580A-4210-8E08-45BB8CB6B3D9}" type="pres">
      <dgm:prSet presAssocID="{835D7CA2-C2AD-4054-A153-A0F1499FE7A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7D8514A-2E02-40E8-BB3F-9BC0B45660D6}" type="pres">
      <dgm:prSet presAssocID="{835D7CA2-C2AD-4054-A153-A0F1499FE7A9}" presName="hierFlow" presStyleCnt="0"/>
      <dgm:spPr/>
    </dgm:pt>
    <dgm:pt modelId="{89341F7D-3C51-4E49-806D-E921762DBC80}" type="pres">
      <dgm:prSet presAssocID="{835D7CA2-C2AD-4054-A153-A0F1499FE7A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04650CE6-6066-46F6-B87B-5EC6B8879F85}" type="pres">
      <dgm:prSet presAssocID="{592366CD-D200-4EC1-9611-068D2C662D0D}" presName="Name14" presStyleCnt="0"/>
      <dgm:spPr/>
    </dgm:pt>
    <dgm:pt modelId="{48321E48-7F8F-4240-BC2F-63C5F47172DB}" type="pres">
      <dgm:prSet presAssocID="{592366CD-D200-4EC1-9611-068D2C662D0D}" presName="level1Shape" presStyleLbl="node0" presStyleIdx="0" presStyleCnt="1" custScaleX="261573" custScaleY="25535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C51D70-B512-405F-82C3-377630CA3F9D}" type="pres">
      <dgm:prSet presAssocID="{592366CD-D200-4EC1-9611-068D2C662D0D}" presName="hierChild2" presStyleCnt="0"/>
      <dgm:spPr/>
    </dgm:pt>
    <dgm:pt modelId="{DD0798AD-F60B-4514-90CA-297FB3D921B0}" type="pres">
      <dgm:prSet presAssocID="{9C4F5E2A-BA1F-4411-B4C3-E917CC7031BF}" presName="Name19" presStyleLbl="parChTrans1D2" presStyleIdx="0" presStyleCnt="6"/>
      <dgm:spPr/>
      <dgm:t>
        <a:bodyPr/>
        <a:lstStyle/>
        <a:p>
          <a:endParaRPr lang="en-US"/>
        </a:p>
      </dgm:t>
    </dgm:pt>
    <dgm:pt modelId="{CE615D2D-CDB2-4E1F-A020-B29C0D5D2C7A}" type="pres">
      <dgm:prSet presAssocID="{66CEB19D-0BF9-4947-BC57-CA81F89B408F}" presName="Name21" presStyleCnt="0"/>
      <dgm:spPr/>
    </dgm:pt>
    <dgm:pt modelId="{4BA59779-CE5C-4AE2-BA0F-B1505B72C0BB}" type="pres">
      <dgm:prSet presAssocID="{66CEB19D-0BF9-4947-BC57-CA81F89B408F}" presName="level2Shape" presStyleLbl="asst1" presStyleIdx="0" presStyleCnt="1"/>
      <dgm:spPr/>
      <dgm:t>
        <a:bodyPr/>
        <a:lstStyle/>
        <a:p>
          <a:endParaRPr lang="en-US"/>
        </a:p>
      </dgm:t>
    </dgm:pt>
    <dgm:pt modelId="{170AD8FE-EED0-487D-A33C-2AAB48DB9DF5}" type="pres">
      <dgm:prSet presAssocID="{66CEB19D-0BF9-4947-BC57-CA81F89B408F}" presName="hierChild3" presStyleCnt="0"/>
      <dgm:spPr/>
    </dgm:pt>
    <dgm:pt modelId="{786082BC-D9EB-4733-BFC5-E71FB69E070E}" type="pres">
      <dgm:prSet presAssocID="{2ADDD638-AF88-4146-9250-37706B7B2D3E}" presName="Name19" presStyleLbl="parChTrans1D2" presStyleIdx="1" presStyleCnt="6"/>
      <dgm:spPr/>
      <dgm:t>
        <a:bodyPr/>
        <a:lstStyle/>
        <a:p>
          <a:endParaRPr lang="en-US"/>
        </a:p>
      </dgm:t>
    </dgm:pt>
    <dgm:pt modelId="{00A6B8B4-F855-4172-BA67-0B9FA04593C3}" type="pres">
      <dgm:prSet presAssocID="{90DEC1D3-04E6-4C39-8422-B6C382E20C63}" presName="Name21" presStyleCnt="0"/>
      <dgm:spPr/>
    </dgm:pt>
    <dgm:pt modelId="{47A72504-3CD3-4C52-94E7-557785E990AF}" type="pres">
      <dgm:prSet presAssocID="{90DEC1D3-04E6-4C39-8422-B6C382E20C63}" presName="level2Shape" presStyleLbl="node2" presStyleIdx="0" presStyleCnt="5"/>
      <dgm:spPr/>
      <dgm:t>
        <a:bodyPr/>
        <a:lstStyle/>
        <a:p>
          <a:endParaRPr lang="en-US"/>
        </a:p>
      </dgm:t>
    </dgm:pt>
    <dgm:pt modelId="{29B4F2B2-7099-466D-BC23-278054C66DCE}" type="pres">
      <dgm:prSet presAssocID="{90DEC1D3-04E6-4C39-8422-B6C382E20C63}" presName="hierChild3" presStyleCnt="0"/>
      <dgm:spPr/>
    </dgm:pt>
    <dgm:pt modelId="{452F6F5C-4549-4F50-AF5C-8C58A751C0F4}" type="pres">
      <dgm:prSet presAssocID="{2F2AB4D0-44CE-4BED-95A9-920419E5354C}" presName="Name19" presStyleLbl="parChTrans1D2" presStyleIdx="2" presStyleCnt="6"/>
      <dgm:spPr/>
      <dgm:t>
        <a:bodyPr/>
        <a:lstStyle/>
        <a:p>
          <a:endParaRPr lang="en-US"/>
        </a:p>
      </dgm:t>
    </dgm:pt>
    <dgm:pt modelId="{2624BFC3-FDEB-4ABC-AB32-408355FA2AC7}" type="pres">
      <dgm:prSet presAssocID="{A31E6C15-7877-46AB-B945-682F3F5680B3}" presName="Name21" presStyleCnt="0"/>
      <dgm:spPr/>
    </dgm:pt>
    <dgm:pt modelId="{D8002452-224B-4F8D-8582-9F3476B3E61C}" type="pres">
      <dgm:prSet presAssocID="{A31E6C15-7877-46AB-B945-682F3F5680B3}" presName="level2Shape" presStyleLbl="node2" presStyleIdx="1" presStyleCnt="5"/>
      <dgm:spPr/>
      <dgm:t>
        <a:bodyPr/>
        <a:lstStyle/>
        <a:p>
          <a:endParaRPr lang="en-US"/>
        </a:p>
      </dgm:t>
    </dgm:pt>
    <dgm:pt modelId="{C2EDEF43-66DB-412E-8668-D13BC5FF3D08}" type="pres">
      <dgm:prSet presAssocID="{A31E6C15-7877-46AB-B945-682F3F5680B3}" presName="hierChild3" presStyleCnt="0"/>
      <dgm:spPr/>
    </dgm:pt>
    <dgm:pt modelId="{758EE965-54C0-420E-86DC-28C5AA62131C}" type="pres">
      <dgm:prSet presAssocID="{BA2EE830-6E78-4318-929F-006ACF354465}" presName="Name19" presStyleLbl="parChTrans1D2" presStyleIdx="3" presStyleCnt="6"/>
      <dgm:spPr/>
      <dgm:t>
        <a:bodyPr/>
        <a:lstStyle/>
        <a:p>
          <a:endParaRPr lang="en-US"/>
        </a:p>
      </dgm:t>
    </dgm:pt>
    <dgm:pt modelId="{932165FB-4FC8-41F9-949F-96631C9EA22D}" type="pres">
      <dgm:prSet presAssocID="{E7E9FE72-D482-440D-877E-47B912017ED2}" presName="Name21" presStyleCnt="0"/>
      <dgm:spPr/>
    </dgm:pt>
    <dgm:pt modelId="{5EF38F6E-6915-42D5-B6C7-94639FF50F69}" type="pres">
      <dgm:prSet presAssocID="{E7E9FE72-D482-440D-877E-47B912017ED2}" presName="level2Shape" presStyleLbl="node2" presStyleIdx="2" presStyleCnt="5"/>
      <dgm:spPr/>
      <dgm:t>
        <a:bodyPr/>
        <a:lstStyle/>
        <a:p>
          <a:endParaRPr lang="en-US"/>
        </a:p>
      </dgm:t>
    </dgm:pt>
    <dgm:pt modelId="{CDA6C70B-E3A2-4456-817F-CF791AC12577}" type="pres">
      <dgm:prSet presAssocID="{E7E9FE72-D482-440D-877E-47B912017ED2}" presName="hierChild3" presStyleCnt="0"/>
      <dgm:spPr/>
    </dgm:pt>
    <dgm:pt modelId="{E8BE0382-C406-4614-88F1-493149B13624}" type="pres">
      <dgm:prSet presAssocID="{E536A38C-E26D-4453-8721-DFD655FCF0A7}" presName="Name19" presStyleLbl="parChTrans1D2" presStyleIdx="4" presStyleCnt="6"/>
      <dgm:spPr/>
      <dgm:t>
        <a:bodyPr/>
        <a:lstStyle/>
        <a:p>
          <a:endParaRPr lang="en-US"/>
        </a:p>
      </dgm:t>
    </dgm:pt>
    <dgm:pt modelId="{333201F7-5C09-4DC9-A594-73C2F92D1123}" type="pres">
      <dgm:prSet presAssocID="{DFB18275-8B74-4855-BB68-B2C29BA2FC75}" presName="Name21" presStyleCnt="0"/>
      <dgm:spPr/>
    </dgm:pt>
    <dgm:pt modelId="{A0F24B9D-6971-4D17-AE46-1238B9299BAC}" type="pres">
      <dgm:prSet presAssocID="{DFB18275-8B74-4855-BB68-B2C29BA2FC75}" presName="level2Shape" presStyleLbl="node2" presStyleIdx="3" presStyleCnt="5"/>
      <dgm:spPr/>
      <dgm:t>
        <a:bodyPr/>
        <a:lstStyle/>
        <a:p>
          <a:endParaRPr lang="en-US"/>
        </a:p>
      </dgm:t>
    </dgm:pt>
    <dgm:pt modelId="{6C6C465B-C45C-4ADE-A3F1-DEF0744B8910}" type="pres">
      <dgm:prSet presAssocID="{DFB18275-8B74-4855-BB68-B2C29BA2FC75}" presName="hierChild3" presStyleCnt="0"/>
      <dgm:spPr/>
    </dgm:pt>
    <dgm:pt modelId="{3E0262BE-D059-4F46-A1C7-D2C5854CE169}" type="pres">
      <dgm:prSet presAssocID="{1140963B-5C56-43F1-9DE6-9399CDF54417}" presName="Name19" presStyleLbl="parChTrans1D2" presStyleIdx="5" presStyleCnt="6"/>
      <dgm:spPr/>
      <dgm:t>
        <a:bodyPr/>
        <a:lstStyle/>
        <a:p>
          <a:endParaRPr lang="en-US"/>
        </a:p>
      </dgm:t>
    </dgm:pt>
    <dgm:pt modelId="{3593F268-7386-4034-A317-5506C5B5E695}" type="pres">
      <dgm:prSet presAssocID="{BEC7F388-59A5-4E1D-8F7A-D099FA018AEC}" presName="Name21" presStyleCnt="0"/>
      <dgm:spPr/>
    </dgm:pt>
    <dgm:pt modelId="{1BD5F66E-A2C5-4BBB-AA98-DA44AE34C604}" type="pres">
      <dgm:prSet presAssocID="{BEC7F388-59A5-4E1D-8F7A-D099FA018AEC}" presName="level2Shape" presStyleLbl="node2" presStyleIdx="4" presStyleCnt="5"/>
      <dgm:spPr/>
      <dgm:t>
        <a:bodyPr/>
        <a:lstStyle/>
        <a:p>
          <a:endParaRPr lang="en-US"/>
        </a:p>
      </dgm:t>
    </dgm:pt>
    <dgm:pt modelId="{7E25C2BD-208B-4399-B1D6-E22375E17B41}" type="pres">
      <dgm:prSet presAssocID="{BEC7F388-59A5-4E1D-8F7A-D099FA018AEC}" presName="hierChild3" presStyleCnt="0"/>
      <dgm:spPr/>
    </dgm:pt>
    <dgm:pt modelId="{9CE667CC-A441-4718-8EE5-00FAAB8D53E5}" type="pres">
      <dgm:prSet presAssocID="{835D7CA2-C2AD-4054-A153-A0F1499FE7A9}" presName="bgShapesFlow" presStyleCnt="0"/>
      <dgm:spPr/>
    </dgm:pt>
  </dgm:ptLst>
  <dgm:cxnLst>
    <dgm:cxn modelId="{487AE7AA-66A2-4A53-9503-D26F38CE0E59}" srcId="{592366CD-D200-4EC1-9611-068D2C662D0D}" destId="{DFB18275-8B74-4855-BB68-B2C29BA2FC75}" srcOrd="4" destOrd="0" parTransId="{E536A38C-E26D-4453-8721-DFD655FCF0A7}" sibTransId="{5F6F1C80-9261-4FB2-BC4C-0DB73716ADF6}"/>
    <dgm:cxn modelId="{BD6B001C-FE87-422B-AE7C-F8C28AE273BA}" type="presOf" srcId="{E7E9FE72-D482-440D-877E-47B912017ED2}" destId="{5EF38F6E-6915-42D5-B6C7-94639FF50F69}" srcOrd="0" destOrd="0" presId="urn:microsoft.com/office/officeart/2005/8/layout/hierarchy6"/>
    <dgm:cxn modelId="{4B3CF8DA-FAA3-45A1-90F4-F5065B019769}" type="presOf" srcId="{90DEC1D3-04E6-4C39-8422-B6C382E20C63}" destId="{47A72504-3CD3-4C52-94E7-557785E990AF}" srcOrd="0" destOrd="0" presId="urn:microsoft.com/office/officeart/2005/8/layout/hierarchy6"/>
    <dgm:cxn modelId="{05A900C8-BFA9-4ADD-9E55-AD2916E45839}" type="presOf" srcId="{E536A38C-E26D-4453-8721-DFD655FCF0A7}" destId="{E8BE0382-C406-4614-88F1-493149B13624}" srcOrd="0" destOrd="0" presId="urn:microsoft.com/office/officeart/2005/8/layout/hierarchy6"/>
    <dgm:cxn modelId="{1C67171B-FFCD-4CD8-B53F-53C7E3E6C860}" type="presOf" srcId="{1140963B-5C56-43F1-9DE6-9399CDF54417}" destId="{3E0262BE-D059-4F46-A1C7-D2C5854CE169}" srcOrd="0" destOrd="0" presId="urn:microsoft.com/office/officeart/2005/8/layout/hierarchy6"/>
    <dgm:cxn modelId="{A26FA8D7-9F14-4FA9-8F55-906DBD381065}" type="presOf" srcId="{2ADDD638-AF88-4146-9250-37706B7B2D3E}" destId="{786082BC-D9EB-4733-BFC5-E71FB69E070E}" srcOrd="0" destOrd="0" presId="urn:microsoft.com/office/officeart/2005/8/layout/hierarchy6"/>
    <dgm:cxn modelId="{24CFB158-ADD4-4181-9E7A-C7190E7931B2}" srcId="{592366CD-D200-4EC1-9611-068D2C662D0D}" destId="{E7E9FE72-D482-440D-877E-47B912017ED2}" srcOrd="3" destOrd="0" parTransId="{BA2EE830-6E78-4318-929F-006ACF354465}" sibTransId="{9803CCAE-70CC-4B75-8CFC-781CA5DB437E}"/>
    <dgm:cxn modelId="{AFD756D9-598D-4044-BC56-C6D8068A7D48}" srcId="{592366CD-D200-4EC1-9611-068D2C662D0D}" destId="{BEC7F388-59A5-4E1D-8F7A-D099FA018AEC}" srcOrd="5" destOrd="0" parTransId="{1140963B-5C56-43F1-9DE6-9399CDF54417}" sibTransId="{3471501B-FBB3-4D4B-921E-4632E923879E}"/>
    <dgm:cxn modelId="{5B0B0C28-9413-499A-AFE8-20CF0BA28578}" srcId="{592366CD-D200-4EC1-9611-068D2C662D0D}" destId="{90DEC1D3-04E6-4C39-8422-B6C382E20C63}" srcOrd="1" destOrd="0" parTransId="{2ADDD638-AF88-4146-9250-37706B7B2D3E}" sibTransId="{49B6C0F2-11A7-471F-B63A-4A4CF705E509}"/>
    <dgm:cxn modelId="{6FFDDF2C-9265-45E6-A209-8AD9C4EBA5F5}" type="presOf" srcId="{9C4F5E2A-BA1F-4411-B4C3-E917CC7031BF}" destId="{DD0798AD-F60B-4514-90CA-297FB3D921B0}" srcOrd="0" destOrd="0" presId="urn:microsoft.com/office/officeart/2005/8/layout/hierarchy6"/>
    <dgm:cxn modelId="{43FD812C-B9D6-431F-8BE1-915903ADFE37}" type="presOf" srcId="{BA2EE830-6E78-4318-929F-006ACF354465}" destId="{758EE965-54C0-420E-86DC-28C5AA62131C}" srcOrd="0" destOrd="0" presId="urn:microsoft.com/office/officeart/2005/8/layout/hierarchy6"/>
    <dgm:cxn modelId="{876C6C9A-4E1A-4C0D-8271-98B35DDBB400}" type="presOf" srcId="{BEC7F388-59A5-4E1D-8F7A-D099FA018AEC}" destId="{1BD5F66E-A2C5-4BBB-AA98-DA44AE34C604}" srcOrd="0" destOrd="0" presId="urn:microsoft.com/office/officeart/2005/8/layout/hierarchy6"/>
    <dgm:cxn modelId="{000F8EA2-5447-4C44-885F-7E3EFA42AE1E}" type="presOf" srcId="{DFB18275-8B74-4855-BB68-B2C29BA2FC75}" destId="{A0F24B9D-6971-4D17-AE46-1238B9299BAC}" srcOrd="0" destOrd="0" presId="urn:microsoft.com/office/officeart/2005/8/layout/hierarchy6"/>
    <dgm:cxn modelId="{685B6707-E22D-4263-8D96-46AAE432D157}" type="presOf" srcId="{592366CD-D200-4EC1-9611-068D2C662D0D}" destId="{48321E48-7F8F-4240-BC2F-63C5F47172DB}" srcOrd="0" destOrd="0" presId="urn:microsoft.com/office/officeart/2005/8/layout/hierarchy6"/>
    <dgm:cxn modelId="{C4FAF8CB-7C10-4484-96F4-EA99A6B4E6EE}" type="presOf" srcId="{66CEB19D-0BF9-4947-BC57-CA81F89B408F}" destId="{4BA59779-CE5C-4AE2-BA0F-B1505B72C0BB}" srcOrd="0" destOrd="0" presId="urn:microsoft.com/office/officeart/2005/8/layout/hierarchy6"/>
    <dgm:cxn modelId="{75A29DE0-F525-40A2-BC40-42F505B40605}" type="presOf" srcId="{835D7CA2-C2AD-4054-A153-A0F1499FE7A9}" destId="{32CA7569-580A-4210-8E08-45BB8CB6B3D9}" srcOrd="0" destOrd="0" presId="urn:microsoft.com/office/officeart/2005/8/layout/hierarchy6"/>
    <dgm:cxn modelId="{2EF9A67B-82E5-44F0-AE48-0D1CB2B093D7}" type="presOf" srcId="{2F2AB4D0-44CE-4BED-95A9-920419E5354C}" destId="{452F6F5C-4549-4F50-AF5C-8C58A751C0F4}" srcOrd="0" destOrd="0" presId="urn:microsoft.com/office/officeart/2005/8/layout/hierarchy6"/>
    <dgm:cxn modelId="{007A2D91-8235-4CA9-BE37-3EA200D4FE56}" type="presOf" srcId="{A31E6C15-7877-46AB-B945-682F3F5680B3}" destId="{D8002452-224B-4F8D-8582-9F3476B3E61C}" srcOrd="0" destOrd="0" presId="urn:microsoft.com/office/officeart/2005/8/layout/hierarchy6"/>
    <dgm:cxn modelId="{FD18A92D-E12A-4B94-8FE9-95D337974DAE}" srcId="{592366CD-D200-4EC1-9611-068D2C662D0D}" destId="{66CEB19D-0BF9-4947-BC57-CA81F89B408F}" srcOrd="0" destOrd="0" parTransId="{9C4F5E2A-BA1F-4411-B4C3-E917CC7031BF}" sibTransId="{D65EC01F-6760-47DA-8EF7-2DFFE3635779}"/>
    <dgm:cxn modelId="{66E91E23-829A-4348-B0EB-4AA33CD18898}" srcId="{835D7CA2-C2AD-4054-A153-A0F1499FE7A9}" destId="{592366CD-D200-4EC1-9611-068D2C662D0D}" srcOrd="0" destOrd="0" parTransId="{23C9C877-2DE5-47A3-8D97-46244E0DA644}" sibTransId="{F3881408-53DF-4CCE-9A2A-8A7904E65D1B}"/>
    <dgm:cxn modelId="{EA6E1F32-5C65-41C0-8D42-85006B334A2F}" srcId="{592366CD-D200-4EC1-9611-068D2C662D0D}" destId="{A31E6C15-7877-46AB-B945-682F3F5680B3}" srcOrd="2" destOrd="0" parTransId="{2F2AB4D0-44CE-4BED-95A9-920419E5354C}" sibTransId="{A39F77D6-C04D-4F96-9955-B49699D843AC}"/>
    <dgm:cxn modelId="{B6B4CEBE-B32D-4BA7-A33D-A86032F49F1D}" type="presParOf" srcId="{32CA7569-580A-4210-8E08-45BB8CB6B3D9}" destId="{97D8514A-2E02-40E8-BB3F-9BC0B45660D6}" srcOrd="0" destOrd="0" presId="urn:microsoft.com/office/officeart/2005/8/layout/hierarchy6"/>
    <dgm:cxn modelId="{823EDB26-D823-480B-BDA7-04A1100AC59D}" type="presParOf" srcId="{97D8514A-2E02-40E8-BB3F-9BC0B45660D6}" destId="{89341F7D-3C51-4E49-806D-E921762DBC80}" srcOrd="0" destOrd="0" presId="urn:microsoft.com/office/officeart/2005/8/layout/hierarchy6"/>
    <dgm:cxn modelId="{0C795ADE-BC08-4EAE-A91D-7497902580C4}" type="presParOf" srcId="{89341F7D-3C51-4E49-806D-E921762DBC80}" destId="{04650CE6-6066-46F6-B87B-5EC6B8879F85}" srcOrd="0" destOrd="0" presId="urn:microsoft.com/office/officeart/2005/8/layout/hierarchy6"/>
    <dgm:cxn modelId="{B59C532C-B9B0-42FD-877C-6921077E5DAE}" type="presParOf" srcId="{04650CE6-6066-46F6-B87B-5EC6B8879F85}" destId="{48321E48-7F8F-4240-BC2F-63C5F47172DB}" srcOrd="0" destOrd="0" presId="urn:microsoft.com/office/officeart/2005/8/layout/hierarchy6"/>
    <dgm:cxn modelId="{AD310252-15BF-490B-A516-3C9D5A126892}" type="presParOf" srcId="{04650CE6-6066-46F6-B87B-5EC6B8879F85}" destId="{87C51D70-B512-405F-82C3-377630CA3F9D}" srcOrd="1" destOrd="0" presId="urn:microsoft.com/office/officeart/2005/8/layout/hierarchy6"/>
    <dgm:cxn modelId="{44F694E7-8AE6-4AF3-917E-341E90A4D9D1}" type="presParOf" srcId="{87C51D70-B512-405F-82C3-377630CA3F9D}" destId="{DD0798AD-F60B-4514-90CA-297FB3D921B0}" srcOrd="0" destOrd="0" presId="urn:microsoft.com/office/officeart/2005/8/layout/hierarchy6"/>
    <dgm:cxn modelId="{978B3329-A275-4213-BB7E-B4F053F40894}" type="presParOf" srcId="{87C51D70-B512-405F-82C3-377630CA3F9D}" destId="{CE615D2D-CDB2-4E1F-A020-B29C0D5D2C7A}" srcOrd="1" destOrd="0" presId="urn:microsoft.com/office/officeart/2005/8/layout/hierarchy6"/>
    <dgm:cxn modelId="{4D90E1B9-A5D2-4952-B426-F45E745B26F7}" type="presParOf" srcId="{CE615D2D-CDB2-4E1F-A020-B29C0D5D2C7A}" destId="{4BA59779-CE5C-4AE2-BA0F-B1505B72C0BB}" srcOrd="0" destOrd="0" presId="urn:microsoft.com/office/officeart/2005/8/layout/hierarchy6"/>
    <dgm:cxn modelId="{4D335211-0CC2-4C81-A9A7-CA34ADB0690A}" type="presParOf" srcId="{CE615D2D-CDB2-4E1F-A020-B29C0D5D2C7A}" destId="{170AD8FE-EED0-487D-A33C-2AAB48DB9DF5}" srcOrd="1" destOrd="0" presId="urn:microsoft.com/office/officeart/2005/8/layout/hierarchy6"/>
    <dgm:cxn modelId="{E6AEDC57-8923-4510-8526-BC7DBA633908}" type="presParOf" srcId="{87C51D70-B512-405F-82C3-377630CA3F9D}" destId="{786082BC-D9EB-4733-BFC5-E71FB69E070E}" srcOrd="2" destOrd="0" presId="urn:microsoft.com/office/officeart/2005/8/layout/hierarchy6"/>
    <dgm:cxn modelId="{8070892F-918A-40D3-B05A-A78FA65222E2}" type="presParOf" srcId="{87C51D70-B512-405F-82C3-377630CA3F9D}" destId="{00A6B8B4-F855-4172-BA67-0B9FA04593C3}" srcOrd="3" destOrd="0" presId="urn:microsoft.com/office/officeart/2005/8/layout/hierarchy6"/>
    <dgm:cxn modelId="{438E5464-64DB-4A58-8894-01643F639CB9}" type="presParOf" srcId="{00A6B8B4-F855-4172-BA67-0B9FA04593C3}" destId="{47A72504-3CD3-4C52-94E7-557785E990AF}" srcOrd="0" destOrd="0" presId="urn:microsoft.com/office/officeart/2005/8/layout/hierarchy6"/>
    <dgm:cxn modelId="{0A053FBF-1495-4EBE-B863-374F884C0FE9}" type="presParOf" srcId="{00A6B8B4-F855-4172-BA67-0B9FA04593C3}" destId="{29B4F2B2-7099-466D-BC23-278054C66DCE}" srcOrd="1" destOrd="0" presId="urn:microsoft.com/office/officeart/2005/8/layout/hierarchy6"/>
    <dgm:cxn modelId="{29A8C9AF-5C03-4F80-8919-0C54C598A6F1}" type="presParOf" srcId="{87C51D70-B512-405F-82C3-377630CA3F9D}" destId="{452F6F5C-4549-4F50-AF5C-8C58A751C0F4}" srcOrd="4" destOrd="0" presId="urn:microsoft.com/office/officeart/2005/8/layout/hierarchy6"/>
    <dgm:cxn modelId="{F2D9BCD9-617D-46E0-925C-F634844FEDF0}" type="presParOf" srcId="{87C51D70-B512-405F-82C3-377630CA3F9D}" destId="{2624BFC3-FDEB-4ABC-AB32-408355FA2AC7}" srcOrd="5" destOrd="0" presId="urn:microsoft.com/office/officeart/2005/8/layout/hierarchy6"/>
    <dgm:cxn modelId="{A5F082A1-45F4-4827-B23F-A3F7ACF50B89}" type="presParOf" srcId="{2624BFC3-FDEB-4ABC-AB32-408355FA2AC7}" destId="{D8002452-224B-4F8D-8582-9F3476B3E61C}" srcOrd="0" destOrd="0" presId="urn:microsoft.com/office/officeart/2005/8/layout/hierarchy6"/>
    <dgm:cxn modelId="{B2EB3ADB-CB2D-43A5-80FB-4DB2966620CC}" type="presParOf" srcId="{2624BFC3-FDEB-4ABC-AB32-408355FA2AC7}" destId="{C2EDEF43-66DB-412E-8668-D13BC5FF3D08}" srcOrd="1" destOrd="0" presId="urn:microsoft.com/office/officeart/2005/8/layout/hierarchy6"/>
    <dgm:cxn modelId="{5E7EB0F5-9098-4CDB-AD9C-F1BF2E43155B}" type="presParOf" srcId="{87C51D70-B512-405F-82C3-377630CA3F9D}" destId="{758EE965-54C0-420E-86DC-28C5AA62131C}" srcOrd="6" destOrd="0" presId="urn:microsoft.com/office/officeart/2005/8/layout/hierarchy6"/>
    <dgm:cxn modelId="{739CDCFA-223C-4CFF-A659-525E169E2EA7}" type="presParOf" srcId="{87C51D70-B512-405F-82C3-377630CA3F9D}" destId="{932165FB-4FC8-41F9-949F-96631C9EA22D}" srcOrd="7" destOrd="0" presId="urn:microsoft.com/office/officeart/2005/8/layout/hierarchy6"/>
    <dgm:cxn modelId="{B22C14AA-C240-462C-A859-49BD77E33036}" type="presParOf" srcId="{932165FB-4FC8-41F9-949F-96631C9EA22D}" destId="{5EF38F6E-6915-42D5-B6C7-94639FF50F69}" srcOrd="0" destOrd="0" presId="urn:microsoft.com/office/officeart/2005/8/layout/hierarchy6"/>
    <dgm:cxn modelId="{840B9A7B-BD0D-4445-8A01-E6B753441A78}" type="presParOf" srcId="{932165FB-4FC8-41F9-949F-96631C9EA22D}" destId="{CDA6C70B-E3A2-4456-817F-CF791AC12577}" srcOrd="1" destOrd="0" presId="urn:microsoft.com/office/officeart/2005/8/layout/hierarchy6"/>
    <dgm:cxn modelId="{EB03369C-E879-45AB-9DD3-C0D15A5B5F3F}" type="presParOf" srcId="{87C51D70-B512-405F-82C3-377630CA3F9D}" destId="{E8BE0382-C406-4614-88F1-493149B13624}" srcOrd="8" destOrd="0" presId="urn:microsoft.com/office/officeart/2005/8/layout/hierarchy6"/>
    <dgm:cxn modelId="{6807E84B-4EF5-418E-A36C-0C1943D62174}" type="presParOf" srcId="{87C51D70-B512-405F-82C3-377630CA3F9D}" destId="{333201F7-5C09-4DC9-A594-73C2F92D1123}" srcOrd="9" destOrd="0" presId="urn:microsoft.com/office/officeart/2005/8/layout/hierarchy6"/>
    <dgm:cxn modelId="{6CEF2477-1FEC-4C7F-A847-55FD412AD001}" type="presParOf" srcId="{333201F7-5C09-4DC9-A594-73C2F92D1123}" destId="{A0F24B9D-6971-4D17-AE46-1238B9299BAC}" srcOrd="0" destOrd="0" presId="urn:microsoft.com/office/officeart/2005/8/layout/hierarchy6"/>
    <dgm:cxn modelId="{849AD6D8-1C86-469E-B87B-1602B9436D39}" type="presParOf" srcId="{333201F7-5C09-4DC9-A594-73C2F92D1123}" destId="{6C6C465B-C45C-4ADE-A3F1-DEF0744B8910}" srcOrd="1" destOrd="0" presId="urn:microsoft.com/office/officeart/2005/8/layout/hierarchy6"/>
    <dgm:cxn modelId="{49EDBA6C-AABA-4D34-ACFA-5DF758774F14}" type="presParOf" srcId="{87C51D70-B512-405F-82C3-377630CA3F9D}" destId="{3E0262BE-D059-4F46-A1C7-D2C5854CE169}" srcOrd="10" destOrd="0" presId="urn:microsoft.com/office/officeart/2005/8/layout/hierarchy6"/>
    <dgm:cxn modelId="{EB9E8C99-4373-499F-9D33-F61180333676}" type="presParOf" srcId="{87C51D70-B512-405F-82C3-377630CA3F9D}" destId="{3593F268-7386-4034-A317-5506C5B5E695}" srcOrd="11" destOrd="0" presId="urn:microsoft.com/office/officeart/2005/8/layout/hierarchy6"/>
    <dgm:cxn modelId="{F2D98073-75E1-4175-B8E6-DE5AAED2EADD}" type="presParOf" srcId="{3593F268-7386-4034-A317-5506C5B5E695}" destId="{1BD5F66E-A2C5-4BBB-AA98-DA44AE34C604}" srcOrd="0" destOrd="0" presId="urn:microsoft.com/office/officeart/2005/8/layout/hierarchy6"/>
    <dgm:cxn modelId="{4076E069-0AAC-494F-BDD2-BEA808B4DFC4}" type="presParOf" srcId="{3593F268-7386-4034-A317-5506C5B5E695}" destId="{7E25C2BD-208B-4399-B1D6-E22375E17B41}" srcOrd="1" destOrd="0" presId="urn:microsoft.com/office/officeart/2005/8/layout/hierarchy6"/>
    <dgm:cxn modelId="{A3F98B67-8C67-4E6B-AAE0-BDDD5BBF3453}" type="presParOf" srcId="{32CA7569-580A-4210-8E08-45BB8CB6B3D9}" destId="{9CE667CC-A441-4718-8EE5-00FAAB8D53E5}" srcOrd="1" destOrd="0" presId="urn:microsoft.com/office/officeart/2005/8/layout/hierarchy6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20D8466-C890-4EC0-86C1-7E20C2E0A004}" type="datetimeFigureOut">
              <a:rPr lang="en-US" smtClean="0"/>
              <a:pPr/>
              <a:t>8/14/2015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776F1D5-BF59-49B0-AF93-25E8E99850D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>
    <p:dissolve/>
  </p:transition>
  <p:timing>
    <p:tnLst>
      <p:par>
        <p:cTn id="1" dur="indefinite" restart="never" nodeType="tmRoot"/>
      </p:par>
    </p:tnLst>
  </p:timing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ism.ro/" TargetMode="External"/><Relationship Id="rId2" Type="http://schemas.openxmlformats.org/officeDocument/2006/relationships/hyperlink" Target="http://tutorialehtml.com/htmlt/text_filds.ph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rplo.net/html/tutorial-html5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smtClean="0"/>
              <a:t>Turismul în românia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2714620"/>
            <a:ext cx="7124728" cy="3741116"/>
          </a:xfrm>
        </p:spPr>
        <p:txBody>
          <a:bodyPr/>
          <a:lstStyle/>
          <a:p>
            <a:pPr algn="ctr"/>
            <a:r>
              <a:rPr lang="ro-RO" dirty="0" smtClean="0"/>
              <a:t>Realizat de</a:t>
            </a:r>
            <a:r>
              <a:rPr lang="en-US" dirty="0" smtClean="0"/>
              <a:t>:D</a:t>
            </a:r>
            <a:r>
              <a:rPr lang="ro-RO" dirty="0" smtClean="0"/>
              <a:t>âlcu Mădălina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maramures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4800" y="1729488"/>
            <a:ext cx="8686800" cy="4175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opinii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57158" y="1571612"/>
            <a:ext cx="3714750" cy="1685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2" y="1571612"/>
            <a:ext cx="3524250" cy="21717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3500438"/>
            <a:ext cx="3495675" cy="1752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000504"/>
            <a:ext cx="2047875" cy="1943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 smtClean="0"/>
              <a:t>Concluzii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Site-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este</a:t>
            </a:r>
            <a:r>
              <a:rPr lang="en-US" dirty="0" smtClean="0"/>
              <a:t> </a:t>
            </a:r>
            <a:r>
              <a:rPr lang="en-US" dirty="0" err="1" smtClean="0"/>
              <a:t>unul</a:t>
            </a:r>
            <a:r>
              <a:rPr lang="en-US" dirty="0" smtClean="0"/>
              <a:t> </a:t>
            </a:r>
            <a:r>
              <a:rPr lang="en-US" dirty="0" err="1" smtClean="0"/>
              <a:t>interactiv</a:t>
            </a:r>
            <a:r>
              <a:rPr lang="en-US" dirty="0" smtClean="0"/>
              <a:t>.</a:t>
            </a:r>
            <a:r>
              <a:rPr lang="ro-RO" dirty="0" smtClean="0"/>
              <a:t>.</a:t>
            </a:r>
          </a:p>
          <a:p>
            <a:r>
              <a:rPr lang="ro-RO" dirty="0" smtClean="0"/>
              <a:t>Acesta </a:t>
            </a:r>
            <a:r>
              <a:rPr lang="ro-RO" dirty="0" smtClean="0"/>
              <a:t>prezinta diverse zone din ţară ce merită vizitate .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Site-</a:t>
            </a:r>
            <a:r>
              <a:rPr lang="en-US" dirty="0" err="1" smtClean="0"/>
              <a:t>ul</a:t>
            </a:r>
            <a:r>
              <a:rPr lang="en-US" dirty="0" smtClean="0"/>
              <a:t> </a:t>
            </a:r>
            <a:r>
              <a:rPr lang="en-US" dirty="0" err="1" smtClean="0"/>
              <a:t>prezinta</a:t>
            </a:r>
            <a:r>
              <a:rPr lang="en-US" dirty="0" smtClean="0"/>
              <a:t> o </a:t>
            </a:r>
            <a:r>
              <a:rPr lang="en-US" dirty="0" err="1" smtClean="0"/>
              <a:t>gama</a:t>
            </a:r>
            <a:r>
              <a:rPr lang="en-US" dirty="0" smtClean="0"/>
              <a:t> </a:t>
            </a:r>
            <a:r>
              <a:rPr lang="en-US" dirty="0" err="1" smtClean="0"/>
              <a:t>larga</a:t>
            </a:r>
            <a:r>
              <a:rPr lang="en-US" dirty="0" smtClean="0"/>
              <a:t> de </a:t>
            </a:r>
            <a:r>
              <a:rPr lang="en-US" dirty="0" err="1" smtClean="0"/>
              <a:t>informatii</a:t>
            </a:r>
            <a:r>
              <a:rPr lang="en-US" dirty="0" smtClean="0"/>
              <a:t> </a:t>
            </a:r>
            <a:r>
              <a:rPr lang="en-US" dirty="0" err="1" smtClean="0"/>
              <a:t>ce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</a:t>
            </a:r>
            <a:r>
              <a:rPr lang="en-US" dirty="0" err="1" smtClean="0"/>
              <a:t>prezentate</a:t>
            </a:r>
            <a:r>
              <a:rPr lang="en-US" dirty="0" smtClean="0"/>
              <a:t> in mod </a:t>
            </a:r>
            <a:r>
              <a:rPr lang="en-US" dirty="0" err="1" smtClean="0"/>
              <a:t>dinamic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animat</a:t>
            </a:r>
            <a:r>
              <a:rPr lang="en-US" dirty="0" smtClean="0"/>
              <a:t>.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Bibliografie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2"/>
              </a:rPr>
              <a:t>http://tutorialehtml.com/htmlt/text_filds.php</a:t>
            </a:r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3"/>
              </a:rPr>
              <a:t>http://www.turism.ro/</a:t>
            </a:r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hlinkClick r:id="rId4"/>
              </a:rPr>
              <a:t>http://www.marplo.net/html/tutorial-html5.html</a:t>
            </a:r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endParaRPr lang="en-US" dirty="0" smtClean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8596" y="857232"/>
            <a:ext cx="8458200" cy="1222375"/>
          </a:xfrm>
        </p:spPr>
        <p:txBody>
          <a:bodyPr/>
          <a:lstStyle/>
          <a:p>
            <a:pPr algn="ctr"/>
            <a:r>
              <a:rPr lang="en-US" b="0" cap="none" dirty="0" err="1" smtClean="0">
                <a:ln>
                  <a:noFill/>
                </a:ln>
                <a:solidFill>
                  <a:srgbClr val="FF0000"/>
                </a:solidFill>
              </a:rPr>
              <a:t>Tema</a:t>
            </a:r>
            <a:r>
              <a:rPr lang="en-US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b="0" cap="none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proiectului</a:t>
            </a:r>
            <a:r>
              <a:rPr lang="en-US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:</a:t>
            </a:r>
            <a:r>
              <a:rPr lang="en-US" b="0" cap="none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Turismul</a:t>
            </a:r>
            <a:r>
              <a:rPr lang="en-US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in Rom</a:t>
            </a:r>
            <a:r>
              <a:rPr lang="ro-RO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â</a:t>
            </a:r>
            <a:r>
              <a:rPr lang="en-US" b="0" cap="none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tx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nia</a:t>
            </a:r>
            <a:endParaRPr lang="en-US" b="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tx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0166" y="2000240"/>
            <a:ext cx="6072230" cy="3032408"/>
          </a:xfrm>
        </p:spPr>
        <p:txBody>
          <a:bodyPr>
            <a:normAutofit/>
          </a:bodyPr>
          <a:lstStyle/>
          <a:p>
            <a:pPr algn="l"/>
            <a:r>
              <a:rPr lang="ro-RO" sz="3600" b="1" dirty="0" smtClean="0">
                <a:solidFill>
                  <a:srgbClr val="FF0000"/>
                </a:solidFill>
              </a:rPr>
              <a:t>Scopul</a:t>
            </a:r>
            <a:r>
              <a:rPr lang="ro-RO" sz="3600" b="1" dirty="0" smtClean="0">
                <a:solidFill>
                  <a:srgbClr val="FFFF00"/>
                </a:solidFill>
              </a:rPr>
              <a:t> </a:t>
            </a:r>
            <a:r>
              <a:rPr lang="ro-RO" sz="3600" dirty="0" smtClean="0"/>
              <a:t>acestui proiect este de a informa turistii atât români cât şi străini despre ţara noastră.şi să atragă cât mai mulţi vizitatori.</a:t>
            </a:r>
          </a:p>
          <a:p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Limbaje</a:t>
            </a:r>
            <a:r>
              <a:rPr lang="en-US" dirty="0" smtClean="0"/>
              <a:t> de </a:t>
            </a:r>
            <a:r>
              <a:rPr lang="en-US" dirty="0" err="1" smtClean="0"/>
              <a:t>programare</a:t>
            </a:r>
            <a:r>
              <a:rPr lang="en-US" dirty="0" smtClean="0"/>
              <a:t> </a:t>
            </a:r>
            <a:r>
              <a:rPr lang="en-US" dirty="0" err="1" smtClean="0"/>
              <a:t>folosite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Pentru</a:t>
            </a:r>
            <a:r>
              <a:rPr lang="en-US" dirty="0" smtClean="0"/>
              <a:t> </a:t>
            </a:r>
            <a:r>
              <a:rPr lang="en-US" dirty="0" err="1" smtClean="0"/>
              <a:t>realizarea</a:t>
            </a:r>
            <a:r>
              <a:rPr lang="en-US" dirty="0" smtClean="0"/>
              <a:t> </a:t>
            </a:r>
            <a:r>
              <a:rPr lang="en-US" dirty="0" err="1" smtClean="0"/>
              <a:t>acestui</a:t>
            </a:r>
            <a:r>
              <a:rPr lang="en-US" dirty="0" smtClean="0"/>
              <a:t> </a:t>
            </a:r>
            <a:r>
              <a:rPr lang="en-US" dirty="0" err="1" smtClean="0"/>
              <a:t>proiect</a:t>
            </a:r>
            <a:r>
              <a:rPr lang="en-US" dirty="0" smtClean="0"/>
              <a:t> am </a:t>
            </a:r>
            <a:r>
              <a:rPr lang="en-US" dirty="0" err="1" smtClean="0"/>
              <a:t>folosit</a:t>
            </a:r>
            <a:r>
              <a:rPr lang="en-US" dirty="0" smtClean="0"/>
              <a:t> html 5, </a:t>
            </a:r>
            <a:r>
              <a:rPr lang="en-US" dirty="0" err="1" smtClean="0"/>
              <a:t>combinat</a:t>
            </a:r>
            <a:r>
              <a:rPr lang="en-US" dirty="0" smtClean="0"/>
              <a:t> cu CSS </a:t>
            </a:r>
            <a:r>
              <a:rPr lang="en-US" dirty="0" err="1" smtClean="0"/>
              <a:t>dar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cu Java Script</a:t>
            </a:r>
            <a:endParaRPr lang="en-US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142976" y="714356"/>
          <a:ext cx="7239000" cy="48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Pagina principala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304800" y="1785448"/>
            <a:ext cx="8686800" cy="4063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Harta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643050"/>
            <a:ext cx="7239000" cy="4500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10" y="-357214"/>
            <a:ext cx="7024686" cy="1500174"/>
          </a:xfrm>
        </p:spPr>
        <p:txBody>
          <a:bodyPr/>
          <a:lstStyle/>
          <a:p>
            <a:r>
              <a:rPr lang="ro-RO" dirty="0" smtClean="0"/>
              <a:t>Moldova</a:t>
            </a:r>
            <a:endParaRPr lang="en-US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4282" y="4143380"/>
            <a:ext cx="7304789" cy="24717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714356"/>
            <a:ext cx="6572296" cy="40858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 </a:t>
            </a:r>
            <a:r>
              <a:rPr lang="en-US" dirty="0" err="1" smtClean="0"/>
              <a:t>Dunarii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57364"/>
            <a:ext cx="7239000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smtClean="0"/>
              <a:t>Transilvania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56955" y="1554163"/>
            <a:ext cx="8382489" cy="45259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174</TotalTime>
  <Words>138</Words>
  <Application>Microsoft Office PowerPoint</Application>
  <PresentationFormat>On-screen Show (4:3)</PresentationFormat>
  <Paragraphs>29</Paragraphs>
  <Slides>13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  <vt:variant>
        <vt:lpstr>Custom Shows</vt:lpstr>
      </vt:variant>
      <vt:variant>
        <vt:i4>1</vt:i4>
      </vt:variant>
    </vt:vector>
  </HeadingPairs>
  <TitlesOfParts>
    <vt:vector size="15" baseType="lpstr">
      <vt:lpstr>Trek</vt:lpstr>
      <vt:lpstr>Turismul în românia</vt:lpstr>
      <vt:lpstr>Tema proiectului :Turismul in România</vt:lpstr>
      <vt:lpstr>Limbaje de programare folosite</vt:lpstr>
      <vt:lpstr>Slide 4</vt:lpstr>
      <vt:lpstr>Pagina principala</vt:lpstr>
      <vt:lpstr>Harta</vt:lpstr>
      <vt:lpstr>Moldova</vt:lpstr>
      <vt:lpstr>Delta Dunarii</vt:lpstr>
      <vt:lpstr>Transilvania</vt:lpstr>
      <vt:lpstr>maramures</vt:lpstr>
      <vt:lpstr>opinii</vt:lpstr>
      <vt:lpstr>Concluzii: </vt:lpstr>
      <vt:lpstr>Bibliografie: </vt:lpstr>
      <vt:lpstr>Custom Show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proiectului :Turismul in România</dc:title>
  <dc:creator>Denisa</dc:creator>
  <cp:lastModifiedBy>Denisa</cp:lastModifiedBy>
  <cp:revision>20</cp:revision>
  <dcterms:created xsi:type="dcterms:W3CDTF">2015-08-14T11:40:48Z</dcterms:created>
  <dcterms:modified xsi:type="dcterms:W3CDTF">2015-08-14T17:13:52Z</dcterms:modified>
</cp:coreProperties>
</file>